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52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307" r:id="rId29"/>
    <p:sldId id="274" r:id="rId30"/>
    <p:sldId id="282" r:id="rId31"/>
    <p:sldId id="281" r:id="rId32"/>
    <p:sldId id="278" r:id="rId33"/>
    <p:sldId id="308" r:id="rId34"/>
    <p:sldId id="268" r:id="rId35"/>
    <p:sldId id="283" r:id="rId36"/>
    <p:sldId id="280" r:id="rId37"/>
    <p:sldId id="284" r:id="rId38"/>
    <p:sldId id="309" r:id="rId39"/>
    <p:sldId id="269" r:id="rId40"/>
    <p:sldId id="290" r:id="rId41"/>
    <p:sldId id="285" r:id="rId42"/>
    <p:sldId id="287" r:id="rId43"/>
    <p:sldId id="286" r:id="rId44"/>
    <p:sldId id="310" r:id="rId45"/>
    <p:sldId id="270" r:id="rId46"/>
    <p:sldId id="291" r:id="rId47"/>
    <p:sldId id="288" r:id="rId48"/>
    <p:sldId id="289" r:id="rId49"/>
    <p:sldId id="292" r:id="rId50"/>
    <p:sldId id="298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Ligurino Cd Rg" panose="020B0608040200010104" pitchFamily="34" charset="0"/>
      <p:regular r:id="rId61"/>
    </p:embeddedFont>
    <p:embeddedFont>
      <p:font typeface="Proxima Nova Cond Medium" panose="02000506030000020004" pitchFamily="50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756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lrmastery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</a:t>
            </a:r>
            <a:br>
              <a:rPr lang="en-US" dirty="0"/>
            </a:br>
            <a:r>
              <a:rPr lang="en-US" dirty="0"/>
              <a:t>Building Background</a:t>
            </a:r>
            <a:br>
              <a:rPr lang="en-US" dirty="0"/>
            </a:br>
            <a:r>
              <a:rPr lang="en-US" dirty="0"/>
              <a:t>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NDC London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8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377950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C78B6-B7F8-87DA-0684-7C596D7E5F0F}"/>
              </a:ext>
            </a:extLst>
          </p:cNvPr>
          <p:cNvSpPr txBox="1"/>
          <p:nvPr/>
        </p:nvSpPr>
        <p:spPr>
          <a:xfrm>
            <a:off x="200796" y="5636167"/>
            <a:ext cx="1179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https://SignalRMastery.com</a:t>
            </a:r>
            <a:r>
              <a:rPr lang="en-US" sz="3200" dirty="0"/>
              <a:t> – USE CODE NDCLONDON2023 FOR 100% OFF</a:t>
            </a:r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14818</TotalTime>
  <Words>2621</Words>
  <Application>Microsoft Office PowerPoint</Application>
  <PresentationFormat>Widescreen</PresentationFormat>
  <Paragraphs>209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Consolas</vt:lpstr>
      <vt:lpstr>Calibri</vt:lpstr>
      <vt:lpstr>Ligurino Cd Rg</vt:lpstr>
      <vt:lpstr>Proxima Nova Cond Medium</vt:lpstr>
      <vt:lpstr>Arial</vt:lpstr>
      <vt:lpstr>Master - Footer</vt:lpstr>
      <vt:lpstr>Master - No Footer</vt:lpstr>
      <vt:lpstr>Tactics for Building Background Services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Azure Functions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38</cp:revision>
  <dcterms:created xsi:type="dcterms:W3CDTF">2022-11-17T20:28:33Z</dcterms:created>
  <dcterms:modified xsi:type="dcterms:W3CDTF">2023-01-27T18:04:59Z</dcterms:modified>
</cp:coreProperties>
</file>